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aleway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4f54551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4f54551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1fab29cf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1fab29cf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b9a0b074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b9a0b074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4f545515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4f545515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1fab29cf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1fab29cf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rgbClr val="027B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522500"/>
            <a:ext cx="6700800" cy="16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REKRUIT </a:t>
            </a:r>
            <a:endParaRPr/>
          </a:p>
          <a:p>
            <a:pPr marL="457200" lvl="0" indent="-502919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Human Resource Managament Software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2971301"/>
            <a:ext cx="6331500" cy="1508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by </a:t>
            </a:r>
            <a:r>
              <a:rPr lang="en" sz="2400" dirty="0" err="1"/>
              <a:t>Ridesh</a:t>
            </a:r>
            <a:r>
              <a:rPr lang="en" sz="2400" dirty="0"/>
              <a:t> Raj &amp; </a:t>
            </a:r>
            <a:r>
              <a:rPr lang="en" sz="2400" dirty="0" err="1"/>
              <a:t>Hemapriya</a:t>
            </a:r>
            <a:endParaRPr lang="en" sz="2400" dirty="0"/>
          </a:p>
          <a:p>
            <a:pPr marL="0" lvl="0" indent="0"/>
            <a:r>
              <a:rPr lang="en" sz="2400" b="1" dirty="0"/>
              <a:t>Demo link – </a:t>
            </a:r>
            <a:r>
              <a:rPr lang="en-IN" sz="2400" b="1" dirty="0"/>
              <a:t>https://</a:t>
            </a:r>
            <a:r>
              <a:rPr lang="en-IN" sz="2400" b="1" dirty="0" err="1"/>
              <a:t>drive.google.com</a:t>
            </a:r>
            <a:r>
              <a:rPr lang="en-IN" sz="2400" b="1" dirty="0"/>
              <a:t>/file/d/1yG_BJsvvKezg9zYHfeAjXvJR0LJAVT9l/</a:t>
            </a:r>
            <a:r>
              <a:rPr lang="en-IN" sz="2400" b="1" dirty="0" err="1"/>
              <a:t>view?usp</a:t>
            </a:r>
            <a:r>
              <a:rPr lang="en-IN" sz="2400" b="1" dirty="0"/>
              <a:t>=sharing</a:t>
            </a:r>
            <a:endParaRPr lang="en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75" y="205400"/>
            <a:ext cx="4152899" cy="22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450" y="205400"/>
            <a:ext cx="4277100" cy="22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650" y="2619250"/>
            <a:ext cx="3361725" cy="24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6">
            <a:alphaModFix/>
          </a:blip>
          <a:srcRect t="2248"/>
          <a:stretch/>
        </p:blipFill>
        <p:spPr>
          <a:xfrm>
            <a:off x="3718525" y="2619250"/>
            <a:ext cx="5164025" cy="24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l="2132" t="6554" r="6751" b="1409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1600350" y="1819750"/>
            <a:ext cx="6152100" cy="13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YOU!!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About the System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Human Resource Management System can be defined as, employing people, developing their resource, utilize maintaining and compensating their services in tune with the job and organizational requirements.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975" y="2876300"/>
            <a:ext cx="3106225" cy="1953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Tech Stack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aleway"/>
                <a:ea typeface="Raleway"/>
                <a:cs typeface="Raleway"/>
                <a:sym typeface="Raleway"/>
              </a:rPr>
              <a:t>The HRM System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developed, consists of 3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27BFF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rgbClr val="027BFF"/>
                </a:solidFill>
                <a:latin typeface="Raleway"/>
                <a:ea typeface="Raleway"/>
                <a:cs typeface="Raleway"/>
                <a:sym typeface="Raleway"/>
              </a:rPr>
              <a:t>Front End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HTML, CSS, JS, Thymeleaf, Bootstrap.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027BFF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rgbClr val="027BFF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br>
              <a:rPr lang="en" sz="1400">
                <a:solidFill>
                  <a:srgbClr val="027B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Java Persistence API (JPA), SQL.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rgbClr val="027BFF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rgbClr val="027BFF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  <a:br>
              <a:rPr lang="en" sz="1400">
                <a:solidFill>
                  <a:srgbClr val="027B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Java, Spring Boot.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60849" y="2303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b="0"/>
              <a:t>A Login access is given to 2 entities. They are User and Admin. </a:t>
            </a:r>
            <a:endParaRPr sz="2400" b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b="0"/>
              <a:t>Spring boot Security has been used, that will take care of authentication and access to the Software.</a:t>
            </a:r>
            <a:endParaRPr sz="2400" b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300" y="2992425"/>
            <a:ext cx="3609948" cy="199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723525" y="173925"/>
            <a:ext cx="4033800" cy="47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Search</a:t>
            </a:r>
            <a:endParaRPr sz="4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2 types of Searches are implemented,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</a:rPr>
              <a:t>General Search</a:t>
            </a:r>
            <a:r>
              <a:rPr lang="en" sz="1800">
                <a:solidFill>
                  <a:schemeClr val="lt1"/>
                </a:solidFill>
              </a:rPr>
              <a:t>, which is used to search all the applications of the candidates with respect to multiple search criterias. 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</a:rPr>
              <a:t>Specific Search</a:t>
            </a:r>
            <a:r>
              <a:rPr lang="en" sz="1800">
                <a:solidFill>
                  <a:schemeClr val="lt1"/>
                </a:solidFill>
              </a:rPr>
              <a:t>, which is used to search the applications of the candidates with respect to single search query.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7587"/>
          <a:stretch/>
        </p:blipFill>
        <p:spPr>
          <a:xfrm>
            <a:off x="0" y="0"/>
            <a:ext cx="4572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74150" y="115950"/>
            <a:ext cx="4045200" cy="48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lt1"/>
                </a:solidFill>
              </a:rPr>
              <a:t>Mailing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With Attachment, </a:t>
            </a:r>
            <a:r>
              <a:rPr lang="en" sz="1800" b="0">
                <a:solidFill>
                  <a:schemeClr val="lt1"/>
                </a:solidFill>
              </a:rPr>
              <a:t>The Candidate will receive an email with a content and also attached with Offer Letter(PDF).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Without Attachment, </a:t>
            </a:r>
            <a:r>
              <a:rPr lang="en" sz="1800" b="0">
                <a:solidFill>
                  <a:schemeClr val="lt1"/>
                </a:solidFill>
              </a:rPr>
              <a:t>The Candidate will receive an email with a only with content body.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lt1"/>
                </a:solidFill>
              </a:rPr>
              <a:t> 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lt1"/>
                </a:solidFill>
              </a:rPr>
              <a:t>The Dependencies used are itextpdf and pdfbox.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 b="0">
              <a:solidFill>
                <a:schemeClr val="lt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175" y="0"/>
            <a:ext cx="47798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99050" y="219425"/>
            <a:ext cx="3945171" cy="45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8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User dashboard</a:t>
            </a: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The Candidate can able to view their details in the Dashboard.</a:t>
            </a: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Not only they can view, They can able to edit, delete, and also register a new application.</a:t>
            </a: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They can also view all their previous applications by searching through their mail.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l="1729" t="6746" b="20862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9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4225" y="0"/>
            <a:ext cx="50997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4225" y="0"/>
            <a:ext cx="509977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5686350" y="178050"/>
            <a:ext cx="3457800" cy="47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5"/>
              <a:buFont typeface="Arial"/>
              <a:buNone/>
            </a:pPr>
            <a:r>
              <a:rPr lang="en"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Admin Dashboard</a:t>
            </a:r>
            <a:endParaRPr sz="2800" b="1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The Admin can able to search and filter the candidates with respect to their requirements.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 The Admin is provided with both General and Specific Search.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They can also view, delete the candidate’s application and also send mail with and without attachment.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35"/>
              <a:buFont typeface="Arial"/>
              <a:buNone/>
            </a:pPr>
            <a:endParaRPr sz="4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61111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7587"/>
          <a:stretch/>
        </p:blipFill>
        <p:spPr>
          <a:xfrm>
            <a:off x="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t="3297"/>
          <a:stretch/>
        </p:blipFill>
        <p:spPr>
          <a:xfrm>
            <a:off x="0" y="-5275"/>
            <a:ext cx="559812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200" y="1201625"/>
            <a:ext cx="4470026" cy="2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75" y="1201625"/>
            <a:ext cx="4152899" cy="325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712500" y="278225"/>
            <a:ext cx="3767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Snapshots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365</Words>
  <Application>Microsoft Macintosh PowerPoint</Application>
  <PresentationFormat>On-screen Show (16:9)</PresentationFormat>
  <Paragraphs>36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Lato</vt:lpstr>
      <vt:lpstr>Raleway</vt:lpstr>
      <vt:lpstr>Arial</vt:lpstr>
      <vt:lpstr>Swiss</vt:lpstr>
      <vt:lpstr>REKRUIT  Human Resource Managament Software </vt:lpstr>
      <vt:lpstr>About the System</vt:lpstr>
      <vt:lpstr>PowerPoint Presentation</vt:lpstr>
      <vt:lpstr>Login A Login access is given to 2 entities. They are User and Admin.  Spring boot Security has been used, that will take care of authentication and access to the Software.</vt:lpstr>
      <vt:lpstr>PowerPoint Presentation</vt:lpstr>
      <vt:lpstr>Mailing With Attachment, The Candidate will receive an email with a content and also attached with Offer Letter(PDF).  Without Attachment, The Candidate will receive an email with a only with content body.   The Dependencies used are itextpdf and pdfbox. 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REKRUIT  Human Resource Managament Software </dc:title>
  <cp:lastModifiedBy>Services - Hemapriya Nagarajan</cp:lastModifiedBy>
  <cp:revision>3</cp:revision>
  <dcterms:modified xsi:type="dcterms:W3CDTF">2022-04-19T17:55:21Z</dcterms:modified>
</cp:coreProperties>
</file>